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85" r:id="rId6"/>
    <p:sldId id="292" r:id="rId7"/>
    <p:sldId id="298" r:id="rId8"/>
    <p:sldId id="302" r:id="rId9"/>
    <p:sldId id="303" r:id="rId10"/>
    <p:sldId id="305" r:id="rId11"/>
    <p:sldId id="306" r:id="rId12"/>
    <p:sldId id="307" r:id="rId13"/>
    <p:sldId id="308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9BBC-67D7-4523-80C2-C65E00608675}" type="datetimeFigureOut">
              <a:rPr lang="es-AR" smtClean="0"/>
              <a:t>01/06/2022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D2DA-3F79-4F51-90D4-06FB89FACD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257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29BBC-67D7-4523-80C2-C65E00608675}" type="datetimeFigureOut">
              <a:rPr lang="es-AR" smtClean="0"/>
              <a:t>01/06/2022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D2DA-3F79-4F51-90D4-06FB89FACD1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768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2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2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4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GE Inversión Productiva</a:t>
            </a:r>
            <a:endParaRPr lang="es-AR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7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Proyectos Estratégicos fabricación MiPyME</a:t>
            </a:r>
            <a:endParaRPr lang="es-AR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7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Proyectos Estratégicos fabricación GE</a:t>
            </a:r>
            <a:endParaRPr lang="es-AR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0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Descuento Echeq y CPD</a:t>
            </a:r>
            <a:endParaRPr lang="es-AR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Empresas Manufactureras</a:t>
            </a:r>
            <a:endParaRPr lang="es-AR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5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Inversión y Capital de Trabajo</a:t>
            </a:r>
            <a:endParaRPr lang="es-AR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9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1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24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</Words>
  <Application>Microsoft Office PowerPoint</Application>
  <PresentationFormat>Panorámica</PresentationFormat>
  <Paragraphs>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GE Inversión Productiva</vt:lpstr>
      <vt:lpstr>Proyectos Estratégicos fabricación MiPyME</vt:lpstr>
      <vt:lpstr>Proyectos Estratégicos fabricación GE</vt:lpstr>
      <vt:lpstr>Descuento Echeq y CPD</vt:lpstr>
      <vt:lpstr>Empresas Manufactureras</vt:lpstr>
      <vt:lpstr>Inversión y Capital de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Banco de la Nación Argentina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LAMPON,XIMENA BELEN</dc:creator>
  <cp:lastModifiedBy>PERROTTA,ALEJANDRO ANDRES</cp:lastModifiedBy>
  <cp:revision>2</cp:revision>
  <dcterms:created xsi:type="dcterms:W3CDTF">2022-05-27T12:27:25Z</dcterms:created>
  <dcterms:modified xsi:type="dcterms:W3CDTF">2022-06-01T18:31:30Z</dcterms:modified>
</cp:coreProperties>
</file>